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360" r:id="rId5"/>
    <p:sldId id="265" r:id="rId6"/>
    <p:sldId id="361" r:id="rId7"/>
    <p:sldId id="261" r:id="rId8"/>
    <p:sldId id="350" r:id="rId9"/>
    <p:sldId id="362" r:id="rId10"/>
    <p:sldId id="363" r:id="rId11"/>
    <p:sldId id="364" r:id="rId12"/>
    <p:sldId id="368" r:id="rId13"/>
    <p:sldId id="367" r:id="rId14"/>
    <p:sldId id="348" r:id="rId15"/>
    <p:sldId id="373" r:id="rId16"/>
    <p:sldId id="374" r:id="rId17"/>
    <p:sldId id="375" r:id="rId18"/>
    <p:sldId id="371" r:id="rId19"/>
    <p:sldId id="369" r:id="rId20"/>
    <p:sldId id="370" r:id="rId21"/>
    <p:sldId id="366" r:id="rId22"/>
    <p:sldId id="321" r:id="rId2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5" autoAdjust="0"/>
    <p:restoredTop sz="93725" autoAdjust="0"/>
  </p:normalViewPr>
  <p:slideViewPr>
    <p:cSldViewPr snapToGrid="0" showGuides="1">
      <p:cViewPr varScale="1">
        <p:scale>
          <a:sx n="76" d="100"/>
          <a:sy n="76" d="100"/>
        </p:scale>
        <p:origin x="200" y="536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982FAC-BE0A-4294-87C5-627F45C3740B}" type="datetime1">
              <a:rPr lang="fr-FR" smtClean="0"/>
              <a:t>27/04/2023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03308A-A8B4-43FF-8C57-7C15CEEAA8C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6E66D0-98B9-4830-9ED8-4AB6BF2A71E0}" type="datetime1">
              <a:rPr lang="fr-FR" smtClean="0"/>
              <a:t>27/04/2023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2F9892-4FA8-4E47-8751-DA9332AF5A1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D45893-BEAD-4211-85F2-29B2A73A577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07BB3F-EE8D-4002-8825-5D7F1B864653}" type="datetime1">
              <a:rPr lang="fr-FR" smtClean="0"/>
              <a:t>27/04/2023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3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57C4B8-CAE5-4866-9A1B-C998801BA0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318DFF9-1D65-487F-888B-6CC35DE2507D}" type="datetime1">
              <a:rPr lang="fr-FR" smtClean="0"/>
              <a:t>27/04/2023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494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57C4B8-CAE5-4866-9A1B-C998801BA0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318DFF9-1D65-487F-888B-6CC35DE2507D}" type="datetime1">
              <a:rPr lang="fr-FR" smtClean="0"/>
              <a:t>27/04/2023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10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57C4B8-CAE5-4866-9A1B-C998801BA0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318DFF9-1D65-487F-888B-6CC35DE2507D}" type="datetime1">
              <a:rPr lang="fr-FR" smtClean="0"/>
              <a:t>27/04/2023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551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57C4B8-CAE5-4866-9A1B-C998801BA0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318DFF9-1D65-487F-888B-6CC35DE2507D}" type="datetime1">
              <a:rPr lang="fr-FR" smtClean="0"/>
              <a:t>27/04/2023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65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15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57C4B8-CAE5-4866-9A1B-C998801BA0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318DFF9-1D65-487F-888B-6CC35DE2507D}" type="datetime1">
              <a:rPr lang="fr-FR" smtClean="0"/>
              <a:t>27/04/2023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61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18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D45893-BEAD-4211-85F2-29B2A73A577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07BB3F-EE8D-4002-8825-5D7F1B864653}" type="datetime1">
              <a:rPr lang="fr-FR" smtClean="0"/>
              <a:t>27/04/2023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2600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19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3B390F-F79A-4C79-8D70-9DD463F1E9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0CC785E-CEF3-4ACB-B812-190D7E41BE31}" type="datetime1">
              <a:rPr lang="fr-FR" smtClean="0"/>
              <a:t>27/04/2023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3" name="Titr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fr-FR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rtl="0"/>
            <a:r>
              <a:rPr lang="fr-FR" sz="4000">
                <a:solidFill>
                  <a:schemeClr val="tx1">
                    <a:lumMod val="75000"/>
                    <a:lumOff val="25000"/>
                  </a:schemeClr>
                </a:solidFill>
              </a:rPr>
              <a:t>Modifiez le style du titre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 rtlCol="0"/>
          <a:lstStyle>
            <a:lvl1pPr algn="ctr">
              <a:defRPr sz="180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Forme libre : Forme 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orme libre : Form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4711" y="2052337"/>
            <a:ext cx="4536999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 rtlCol="0"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30290" y="2052337"/>
            <a:ext cx="4535424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Modifiez les styles du texte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 rtlCol="0"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29" name="Espace réservé de la date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3/02/20XX</a:t>
            </a:r>
            <a:endParaRPr lang="fr-FR" spc="0" dirty="0"/>
          </a:p>
        </p:txBody>
      </p:sp>
      <p:sp>
        <p:nvSpPr>
          <p:cNvPr id="14" name="Espace réservé du numéro de diapositive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: Forme 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 rtlCol="0"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 rtlCol="0"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 rtlCol="0"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3/02/20XX</a:t>
            </a:r>
            <a:endParaRPr lang="fr-FR" spc="0" dirty="0"/>
          </a:p>
        </p:txBody>
      </p:sp>
      <p:sp>
        <p:nvSpPr>
          <p:cNvPr id="16" name="Espace réservé du numéro de diapositive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1" name="Forme libre : Forme 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3" name="Forme libre : Form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9" name="Espace réservé d’image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33" name="Espace réservé de la date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 rtlCol="0"/>
          <a:lstStyle/>
          <a:p>
            <a:pPr algn="r" rtl="0"/>
            <a:r>
              <a:rPr lang="fr-FR"/>
              <a:t>3/02/20XX</a:t>
            </a:r>
            <a:endParaRPr lang="fr-FR" dirty="0"/>
          </a:p>
        </p:txBody>
      </p:sp>
      <p:sp>
        <p:nvSpPr>
          <p:cNvPr id="12" name="Espace réservé du numéro de diapositive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9" name="Sous-titr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rtlCol="0" anchor="t"/>
          <a:lstStyle/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31" name="Forme libre : Forme 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2" name="Forme libre : Forme 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orme libre : Forme 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Espace réservé du pied de page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5" name="Espace réservé d’image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d’image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e la date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3/02/20XX</a:t>
            </a:r>
          </a:p>
        </p:txBody>
      </p:sp>
      <p:sp>
        <p:nvSpPr>
          <p:cNvPr id="14" name="Espace réservé du numéro de diapositive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1" name="Espace réservé du numéro de diapositive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9" name="Espace réservé du numéro de diapositive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8" name="Espace réservé du numéro de diapositive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rtlCol="0"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1" name="Espace réservé du numéro de diapositive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rtlCol="0"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8" name="Espace réservé du numéro de diapositive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Forme libre : Forme 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orme libre : Forme 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orme libre : Forme 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e la date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3/02/20XX</a:t>
            </a:r>
            <a:endParaRPr lang="fr-FR" dirty="0"/>
          </a:p>
        </p:txBody>
      </p:sp>
      <p:sp>
        <p:nvSpPr>
          <p:cNvPr id="27" name="Espace réservé du numéro de diapositive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r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1" name="Forme libre : Form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orme libre : Form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orme libre : Forme 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orme libre : Forme 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orme libre : Forme 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orme libre : Form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orme libre : Forme 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orme libre : Forme 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orme libre : Form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Espace réservé d’image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7" name="Espace réservé d’image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2" name="Espace réservé d’image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 rtlCol="0">
            <a:normAutofit/>
          </a:bodyPr>
          <a:lstStyle>
            <a:lvl1pPr>
              <a:defRPr spc="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9" name="Espace réservé de la date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fr-FR"/>
              <a:t>3/02/20XX</a:t>
            </a:r>
            <a:endParaRPr lang="fr-FR" dirty="0"/>
          </a:p>
        </p:txBody>
      </p:sp>
      <p:sp>
        <p:nvSpPr>
          <p:cNvPr id="19" name="Espace réservé du numéro de diapositive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2" name="Forme libre : Form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r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rtlCol="0" anchor="b"/>
          <a:lstStyle>
            <a:lvl1pPr>
              <a:defRPr sz="6000" spc="0"/>
            </a:lvl1pPr>
          </a:lstStyle>
          <a:p>
            <a:pPr rtl="0"/>
            <a:r>
              <a:rPr lang="fr-FR" sz="6000"/>
              <a:t>Modifiez le style du titre</a:t>
            </a:r>
            <a:endParaRPr lang="fr-FR" sz="6000" dirty="0"/>
          </a:p>
        </p:txBody>
      </p:sp>
      <p:sp>
        <p:nvSpPr>
          <p:cNvPr id="68" name="Sous-titr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rtlCol="0" anchor="t"/>
          <a:lstStyle>
            <a:lvl1pPr>
              <a:defRPr strike="noStrike"/>
            </a:lvl1pPr>
          </a:lstStyle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8" name="Forme libre : Forme 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rtlCol="0"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3/02/20XX</a:t>
            </a:r>
          </a:p>
        </p:txBody>
      </p:sp>
      <p:sp>
        <p:nvSpPr>
          <p:cNvPr id="15" name="Espace réservé du numéro de diapositive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6" name="Forme libre : Form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orme libre : Forme 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fr-FR"/>
              <a:t>3/02/20XX</a:t>
            </a:r>
          </a:p>
        </p:txBody>
      </p:sp>
      <p:sp>
        <p:nvSpPr>
          <p:cNvPr id="14" name="Espace réservé du numéro de diapositive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  <p:sp>
        <p:nvSpPr>
          <p:cNvPr id="25" name="Forme libre : Form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0" name="Forme libre : Forme 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1" name="Forme libre : Forme 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 rtlCol="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1" name="Forme libre : Forme 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rtlCol="0" anchor="t">
            <a:normAutofit/>
          </a:bodyPr>
          <a:lstStyle>
            <a:lvl1pPr marL="0" indent="0">
              <a:defRPr/>
            </a:lvl1pPr>
          </a:lstStyle>
          <a:p>
            <a:pPr rtl="0"/>
            <a:r>
              <a:rPr lang="fr-FR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Cliquez pour ajouter un sous-titre</a:t>
            </a:r>
          </a:p>
        </p:txBody>
      </p:sp>
      <p:sp>
        <p:nvSpPr>
          <p:cNvPr id="11" name="Espace réservé du pied de page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Exemple de Texte de Pied de page</a:t>
            </a:r>
          </a:p>
        </p:txBody>
      </p:sp>
      <p:sp>
        <p:nvSpPr>
          <p:cNvPr id="12" name="Espace réservé de la date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/>
          <a:p>
            <a:pPr algn="r" rtl="0"/>
            <a:r>
              <a:rPr lang="fr-FR"/>
              <a:t>3/02/20XX</a:t>
            </a:r>
            <a:endParaRPr lang="fr-FR" dirty="0"/>
          </a:p>
        </p:txBody>
      </p:sp>
      <p:sp>
        <p:nvSpPr>
          <p:cNvPr id="13" name="Espace réservé du numéro de diapositive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 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orme libre : Forme 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4" name="Forme libre : Forme 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orme libre : Forme 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29" name="Espace réservé d’image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5" name="Espace réservé d’image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3" name="Espace réservé du texte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27" name="Espace réservé du numéro de diapositive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9" name="Espace réservé du numéro de diapositive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  <p:sp>
        <p:nvSpPr>
          <p:cNvPr id="14" name="Forme libre : Forme 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3/02/20XX</a:t>
            </a:r>
            <a:endParaRPr lang="fr-FR" spc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Exemple de Texte de Pied de page</a:t>
            </a:r>
            <a:endParaRPr lang="fr-FR" spc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 rtl="0"/>
            <a:fld id="{FAEF9944-A4F6-4C59-AEBD-678D6480B8EA}" type="slidenum">
              <a:rPr lang="fr-FR" smtClean="0"/>
              <a:pPr algn="l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g"/><Relationship Id="rId5" Type="http://schemas.openxmlformats.org/officeDocument/2006/relationships/image" Target="../media/image1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’image 18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989" b="4989"/>
          <a:stretch/>
        </p:blipFill>
        <p:spPr>
          <a:xfrm>
            <a:off x="3048" y="0"/>
            <a:ext cx="12188952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975" y="901700"/>
            <a:ext cx="4452938" cy="4029075"/>
          </a:xfrm>
        </p:spPr>
        <p:txBody>
          <a:bodyPr rtlCol="0"/>
          <a:lstStyle/>
          <a:p>
            <a:pPr rtl="0"/>
            <a:r>
              <a:rPr lang="fr-FR" dirty="0" err="1"/>
              <a:t>Hornet</a:t>
            </a:r>
            <a:r>
              <a:rPr lang="fr-FR" dirty="0"/>
              <a:t> Killer</a:t>
            </a:r>
          </a:p>
        </p:txBody>
      </p:sp>
      <p:sp>
        <p:nvSpPr>
          <p:cNvPr id="16" name="Sous-titr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65169" y="3118706"/>
            <a:ext cx="3246438" cy="620588"/>
          </a:xfrm>
        </p:spPr>
        <p:txBody>
          <a:bodyPr rtlCol="0"/>
          <a:lstStyle/>
          <a:p>
            <a:pPr rtl="0"/>
            <a:r>
              <a:rPr lang="fr-FR" dirty="0"/>
              <a:t>ITII4 – Projet électronique</a:t>
            </a:r>
          </a:p>
        </p:txBody>
      </p:sp>
      <p:sp>
        <p:nvSpPr>
          <p:cNvPr id="5" name="Forme libre : Forme 4">
            <a:extLst>
              <a:ext uri="{FF2B5EF4-FFF2-40B4-BE49-F238E27FC236}">
                <a16:creationId xmlns:a16="http://schemas.microsoft.com/office/drawing/2014/main" id="{949BEF89-76DD-44A7-ACB9-8CB72C11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614475" y="54315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pic>
        <p:nvPicPr>
          <p:cNvPr id="7" name="Image 6" descr="Une image contenant logo&#10;&#10;Description générée automatiquement">
            <a:extLst>
              <a:ext uri="{FF2B5EF4-FFF2-40B4-BE49-F238E27FC236}">
                <a16:creationId xmlns:a16="http://schemas.microsoft.com/office/drawing/2014/main" id="{7378C20E-9EC7-7549-4A97-3645A4BFC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997" r="14997"/>
          <a:stretch/>
        </p:blipFill>
        <p:spPr>
          <a:xfrm>
            <a:off x="4979586" y="0"/>
            <a:ext cx="7212414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719" y="177801"/>
            <a:ext cx="5274860" cy="1053824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u="sng" dirty="0"/>
              <a:t>Software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062" y="1142724"/>
            <a:ext cx="4483523" cy="654049"/>
          </a:xfrm>
        </p:spPr>
        <p:txBody>
          <a:bodyPr rtlCol="0" anchor="t">
            <a:noAutofit/>
          </a:bodyPr>
          <a:lstStyle/>
          <a:p>
            <a:pPr rtl="0"/>
            <a:r>
              <a:rPr lang="fr-FR" sz="2400" dirty="0"/>
              <a:t>Programmes développés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7D588ED-5D21-0FAD-A2C3-A57388BBE968}"/>
              </a:ext>
            </a:extLst>
          </p:cNvPr>
          <p:cNvSpPr txBox="1">
            <a:spLocks/>
          </p:cNvSpPr>
          <p:nvPr/>
        </p:nvSpPr>
        <p:spPr>
          <a:xfrm>
            <a:off x="10712410" y="6172200"/>
            <a:ext cx="775429" cy="45720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fr-FR" smtClean="0">
                <a:solidFill>
                  <a:schemeClr val="bg1">
                    <a:lumMod val="95000"/>
                  </a:schemeClr>
                </a:solidFill>
              </a:rPr>
              <a:pPr/>
              <a:t>10</a:t>
            </a:fld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 4" descr="Une image contenant logo&#10;&#10;Description générée automatiquement">
            <a:extLst>
              <a:ext uri="{FF2B5EF4-FFF2-40B4-BE49-F238E27FC236}">
                <a16:creationId xmlns:a16="http://schemas.microsoft.com/office/drawing/2014/main" id="{E4064C3E-C60E-B062-BC4E-358E7664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B181C68-B323-A7DA-95D3-3990EC14439C}"/>
              </a:ext>
            </a:extLst>
          </p:cNvPr>
          <p:cNvSpPr txBox="1">
            <a:spLocks/>
          </p:cNvSpPr>
          <p:nvPr/>
        </p:nvSpPr>
        <p:spPr>
          <a:xfrm>
            <a:off x="496063" y="1900833"/>
            <a:ext cx="7088069" cy="356016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Programme test du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Script de génération de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Utilisation d'Edge Impulse pour IA</a:t>
            </a:r>
          </a:p>
        </p:txBody>
      </p:sp>
    </p:spTree>
    <p:extLst>
      <p:ext uri="{BB962C8B-B14F-4D97-AF65-F5344CB8AC3E}">
        <p14:creationId xmlns:p14="http://schemas.microsoft.com/office/powerpoint/2010/main" val="72682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>
            <a:extLst>
              <a:ext uri="{FF2B5EF4-FFF2-40B4-BE49-F238E27FC236}">
                <a16:creationId xmlns:a16="http://schemas.microsoft.com/office/drawing/2014/main" id="{B6FA7EB5-838C-4ADB-86C6-65BB632442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625" r="15625"/>
          <a:stretch/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D45DDCE-0004-4A33-819C-C3B99A48D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050055"/>
            <a:ext cx="3567604" cy="1234565"/>
          </a:xfrm>
        </p:spPr>
        <p:txBody>
          <a:bodyPr rtlCol="0">
            <a:normAutofit/>
          </a:bodyPr>
          <a:lstStyle/>
          <a:p>
            <a:r>
              <a:rPr lang="fr-FR" sz="1500" dirty="0"/>
              <a:t>Prise de photo et stockage sur carte SD </a:t>
            </a:r>
          </a:p>
          <a:p>
            <a:pPr rtl="0"/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F455A4A7-B76B-4CDB-BBED-9ABEFEDD0A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 lvl="0" rtl="0"/>
            <a:r>
              <a:rPr lang="fr-FR" dirty="0"/>
              <a:t>Utilisation des lib </a:t>
            </a:r>
            <a:r>
              <a:rPr lang="fr-FR" dirty="0" err="1"/>
              <a:t>SD.h</a:t>
            </a:r>
            <a:r>
              <a:rPr lang="fr-FR" dirty="0"/>
              <a:t>, </a:t>
            </a:r>
            <a:r>
              <a:rPr lang="fr-FR" dirty="0" err="1"/>
              <a:t>SPI.h</a:t>
            </a:r>
            <a:r>
              <a:rPr lang="fr-FR" dirty="0"/>
              <a:t> </a:t>
            </a:r>
          </a:p>
          <a:p>
            <a:pPr lvl="0" rtl="0"/>
            <a:r>
              <a:rPr lang="fr-FR" dirty="0"/>
              <a:t>Affinage de la résolution et de la qualité de l'image</a:t>
            </a:r>
          </a:p>
          <a:p>
            <a:pPr lvl="0" rtl="0"/>
            <a:r>
              <a:rPr lang="fr-FR" dirty="0"/>
              <a:t>Utilisation de la PSRAM sur l'ESP32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B822712-F41D-432C-AFC4-10DD44077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65483" y="1704385"/>
            <a:ext cx="3108960" cy="823912"/>
          </a:xfrm>
        </p:spPr>
        <p:txBody>
          <a:bodyPr rtlCol="0">
            <a:normAutofit/>
          </a:bodyPr>
          <a:lstStyle/>
          <a:p>
            <a:pPr rtl="0"/>
            <a:r>
              <a:rPr lang="fr-FR" sz="1500" dirty="0"/>
              <a:t>Contrôleur </a:t>
            </a:r>
            <a:r>
              <a:rPr lang="fr-FR" sz="1500" dirty="0" err="1"/>
              <a:t>pwm</a:t>
            </a:r>
            <a:endParaRPr lang="fr-FR" sz="1500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1944000-ACD4-4CBB-831F-13CE672497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 dirty="0"/>
              <a:t>Utilisation de la lib </a:t>
            </a:r>
            <a:r>
              <a:rPr lang="fr-FR" dirty="0" err="1"/>
              <a:t>Wire.h</a:t>
            </a:r>
            <a:endParaRPr lang="fr-FR" dirty="0"/>
          </a:p>
          <a:p>
            <a:pPr rtl="0"/>
            <a:r>
              <a:rPr lang="fr-FR" dirty="0"/>
              <a:t>Mise en place d'un chenillard avec les LED placées sur le PCB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BE5F83C-97F5-4AC4-8154-A640ECD5E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58328" y="1861432"/>
            <a:ext cx="3108960" cy="823912"/>
          </a:xfrm>
        </p:spPr>
        <p:txBody>
          <a:bodyPr rtlCol="0">
            <a:normAutofit/>
          </a:bodyPr>
          <a:lstStyle/>
          <a:p>
            <a:pPr rtl="0"/>
            <a:r>
              <a:rPr lang="fr-FR" sz="1500" dirty="0"/>
              <a:t>Convertisseur analogique numérique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C03D49FB-9E18-457E-A2FA-70EFCA648A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 dirty="0"/>
              <a:t>Utilisation de la lib </a:t>
            </a:r>
            <a:r>
              <a:rPr lang="fr-FR" dirty="0" err="1"/>
              <a:t>Wire.h</a:t>
            </a:r>
            <a:endParaRPr lang="fr-FR" dirty="0"/>
          </a:p>
          <a:p>
            <a:pPr rtl="0"/>
            <a:r>
              <a:rPr lang="fr-FR" dirty="0"/>
              <a:t>Renvoie les données remontées par une photodiode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2EA3238-91D1-A5EC-9C57-D0820EBF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73" y="124280"/>
            <a:ext cx="8575853" cy="832231"/>
          </a:xfrm>
        </p:spPr>
        <p:txBody>
          <a:bodyPr rtlCol="0" anchor="b">
            <a:normAutofit/>
          </a:bodyPr>
          <a:lstStyle/>
          <a:p>
            <a:r>
              <a:rPr lang="fr-FR" dirty="0"/>
              <a:t>Programme test du design</a:t>
            </a:r>
          </a:p>
        </p:txBody>
      </p:sp>
      <p:pic>
        <p:nvPicPr>
          <p:cNvPr id="16" name="Image 15" descr="Une image contenant logo&#10;&#10;Description générée automatiquement">
            <a:extLst>
              <a:ext uri="{FF2B5EF4-FFF2-40B4-BE49-F238E27FC236}">
                <a16:creationId xmlns:a16="http://schemas.microsoft.com/office/drawing/2014/main" id="{F4A744D3-0173-9E97-A4E3-761B1CCB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1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422" r="20422"/>
          <a:stretch/>
        </p:blipFill>
        <p:spPr>
          <a:xfrm>
            <a:off x="4979586" y="0"/>
            <a:ext cx="7212414" cy="6858000"/>
          </a:xfrm>
        </p:spPr>
      </p:pic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7D588ED-5D21-0FAD-A2C3-A57388BBE968}"/>
              </a:ext>
            </a:extLst>
          </p:cNvPr>
          <p:cNvSpPr txBox="1">
            <a:spLocks/>
          </p:cNvSpPr>
          <p:nvPr/>
        </p:nvSpPr>
        <p:spPr>
          <a:xfrm>
            <a:off x="10712410" y="6172200"/>
            <a:ext cx="775429" cy="45720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fr-FR" smtClean="0">
                <a:solidFill>
                  <a:schemeClr val="bg1">
                    <a:lumMod val="95000"/>
                  </a:schemeClr>
                </a:solidFill>
              </a:rPr>
              <a:pPr/>
              <a:t>12</a:t>
            </a:fld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 4" descr="Une image contenant logo&#10;&#10;Description générée automatiquement">
            <a:extLst>
              <a:ext uri="{FF2B5EF4-FFF2-40B4-BE49-F238E27FC236}">
                <a16:creationId xmlns:a16="http://schemas.microsoft.com/office/drawing/2014/main" id="{E4064C3E-C60E-B062-BC4E-358E7664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290471-B21F-A59F-D145-D0536B4BF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508" y="1637961"/>
            <a:ext cx="5639475" cy="3582077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8F8603FF-665D-89C7-F1A1-9D1D776BFA50}"/>
              </a:ext>
            </a:extLst>
          </p:cNvPr>
          <p:cNvSpPr txBox="1">
            <a:spLocks/>
          </p:cNvSpPr>
          <p:nvPr/>
        </p:nvSpPr>
        <p:spPr>
          <a:xfrm>
            <a:off x="92899" y="143346"/>
            <a:ext cx="9156784" cy="659030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450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Reconnaissance d’image</a:t>
            </a:r>
          </a:p>
        </p:txBody>
      </p:sp>
    </p:spTree>
    <p:extLst>
      <p:ext uri="{BB962C8B-B14F-4D97-AF65-F5344CB8AC3E}">
        <p14:creationId xmlns:p14="http://schemas.microsoft.com/office/powerpoint/2010/main" val="2709761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>
            <a:extLst>
              <a:ext uri="{FF2B5EF4-FFF2-40B4-BE49-F238E27FC236}">
                <a16:creationId xmlns:a16="http://schemas.microsoft.com/office/drawing/2014/main" id="{B6FA7EB5-838C-4ADB-86C6-65BB632442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625" r="15625"/>
          <a:stretch/>
        </p:blipFill>
        <p:spPr/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2EA3238-91D1-A5EC-9C57-D0820EBF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73" y="124280"/>
            <a:ext cx="8575853" cy="832231"/>
          </a:xfrm>
        </p:spPr>
        <p:txBody>
          <a:bodyPr rtlCol="0" anchor="b">
            <a:normAutofit/>
          </a:bodyPr>
          <a:lstStyle/>
          <a:p>
            <a:r>
              <a:rPr lang="fr-FR" dirty="0"/>
              <a:t>Génération d’images</a:t>
            </a:r>
          </a:p>
        </p:txBody>
      </p:sp>
      <p:pic>
        <p:nvPicPr>
          <p:cNvPr id="16" name="Image 15" descr="Une image contenant logo&#10;&#10;Description générée automatiquement">
            <a:extLst>
              <a:ext uri="{FF2B5EF4-FFF2-40B4-BE49-F238E27FC236}">
                <a16:creationId xmlns:a16="http://schemas.microsoft.com/office/drawing/2014/main" id="{F4A744D3-0173-9E97-A4E3-761B1CCB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810861-4F1D-0BBB-24AC-A031EE081774}"/>
              </a:ext>
            </a:extLst>
          </p:cNvPr>
          <p:cNvGrpSpPr/>
          <p:nvPr/>
        </p:nvGrpSpPr>
        <p:grpSpPr>
          <a:xfrm>
            <a:off x="620110" y="1166320"/>
            <a:ext cx="5576409" cy="3765603"/>
            <a:chOff x="2057774" y="514350"/>
            <a:chExt cx="6757090" cy="4850626"/>
          </a:xfrm>
        </p:grpSpPr>
        <p:pic>
          <p:nvPicPr>
            <p:cNvPr id="42" name="Picture 41" descr="A picture containing flying, outdoor, air, cloudy&#10;&#10;Description automatically generated">
              <a:extLst>
                <a:ext uri="{FF2B5EF4-FFF2-40B4-BE49-F238E27FC236}">
                  <a16:creationId xmlns:a16="http://schemas.microsoft.com/office/drawing/2014/main" id="{8FA6BD1E-12FE-E83D-D1F2-03BB81150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3063" b="16789"/>
            <a:stretch/>
          </p:blipFill>
          <p:spPr>
            <a:xfrm>
              <a:off x="2057774" y="514350"/>
              <a:ext cx="6757090" cy="485062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F53C92-A179-643A-6259-AE1B67A7F33C}"/>
                </a:ext>
              </a:extLst>
            </p:cNvPr>
            <p:cNvSpPr/>
            <p:nvPr/>
          </p:nvSpPr>
          <p:spPr>
            <a:xfrm>
              <a:off x="6268860" y="3429000"/>
              <a:ext cx="1085850" cy="10477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B21C4FF-D71A-6E02-148A-A79466811F40}"/>
                </a:ext>
              </a:extLst>
            </p:cNvPr>
            <p:cNvSpPr/>
            <p:nvPr/>
          </p:nvSpPr>
          <p:spPr>
            <a:xfrm>
              <a:off x="6781342" y="3179939"/>
              <a:ext cx="572206" cy="249061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3FF226-FE7F-4C61-5987-8A751A86504A}"/>
                </a:ext>
              </a:extLst>
            </p:cNvPr>
            <p:cNvSpPr txBox="1"/>
            <p:nvPr/>
          </p:nvSpPr>
          <p:spPr>
            <a:xfrm>
              <a:off x="6683825" y="3141071"/>
              <a:ext cx="774878" cy="33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1100" dirty="0">
                  <a:solidFill>
                    <a:schemeClr val="bg1"/>
                  </a:solidFill>
                </a:rPr>
                <a:t>hornet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465B72-F64B-2E6D-753B-BD0F852B519F}"/>
                </a:ext>
              </a:extLst>
            </p:cNvPr>
            <p:cNvSpPr/>
            <p:nvPr/>
          </p:nvSpPr>
          <p:spPr>
            <a:xfrm>
              <a:off x="2620785" y="2505074"/>
              <a:ext cx="1084688" cy="119062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54EC3B9-8DC9-A217-A738-FE013B7E9D99}"/>
                </a:ext>
              </a:extLst>
            </p:cNvPr>
            <p:cNvSpPr/>
            <p:nvPr/>
          </p:nvSpPr>
          <p:spPr>
            <a:xfrm>
              <a:off x="3133267" y="2256014"/>
              <a:ext cx="572206" cy="249061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81088E-7653-D258-B624-A5AAC35098AB}"/>
                </a:ext>
              </a:extLst>
            </p:cNvPr>
            <p:cNvSpPr txBox="1"/>
            <p:nvPr/>
          </p:nvSpPr>
          <p:spPr>
            <a:xfrm>
              <a:off x="3040612" y="2234810"/>
              <a:ext cx="826801" cy="33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1100" dirty="0">
                  <a:solidFill>
                    <a:schemeClr val="bg1"/>
                  </a:solidFill>
                </a:rPr>
                <a:t>hornet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DB1807-D0E9-29E9-4613-8315B0470E71}"/>
                </a:ext>
              </a:extLst>
            </p:cNvPr>
            <p:cNvSpPr/>
            <p:nvPr/>
          </p:nvSpPr>
          <p:spPr>
            <a:xfrm>
              <a:off x="6609642" y="1719105"/>
              <a:ext cx="572207" cy="523875"/>
            </a:xfrm>
            <a:prstGeom prst="rect">
              <a:avLst/>
            </a:prstGeom>
            <a:noFill/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303B2D-EDE1-2DF3-D569-7B66916AC65D}"/>
                </a:ext>
              </a:extLst>
            </p:cNvPr>
            <p:cNvSpPr/>
            <p:nvPr/>
          </p:nvSpPr>
          <p:spPr>
            <a:xfrm>
              <a:off x="6879154" y="1574215"/>
              <a:ext cx="301534" cy="124531"/>
            </a:xfrm>
            <a:prstGeom prst="rect">
              <a:avLst/>
            </a:prstGeom>
            <a:solidFill>
              <a:srgbClr val="92D050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E8E374-8CBC-2023-C4BD-2663103F3342}"/>
                </a:ext>
              </a:extLst>
            </p:cNvPr>
            <p:cNvSpPr txBox="1"/>
            <p:nvPr/>
          </p:nvSpPr>
          <p:spPr>
            <a:xfrm>
              <a:off x="6823107" y="1513571"/>
              <a:ext cx="488674" cy="277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800" dirty="0">
                  <a:solidFill>
                    <a:schemeClr val="bg1"/>
                  </a:solidFill>
                </a:rPr>
                <a:t>bee</a:t>
              </a:r>
              <a:endParaRPr lang="en-FR" sz="110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DEE8B81-6423-1B9B-20D7-D9525C739275}"/>
                </a:ext>
              </a:extLst>
            </p:cNvPr>
            <p:cNvSpPr/>
            <p:nvPr/>
          </p:nvSpPr>
          <p:spPr>
            <a:xfrm>
              <a:off x="3719733" y="1016457"/>
              <a:ext cx="572207" cy="523875"/>
            </a:xfrm>
            <a:prstGeom prst="rect">
              <a:avLst/>
            </a:prstGeom>
            <a:noFill/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5FA5485-2C11-1631-19EB-97690CCFABA6}"/>
                </a:ext>
              </a:extLst>
            </p:cNvPr>
            <p:cNvSpPr/>
            <p:nvPr/>
          </p:nvSpPr>
          <p:spPr>
            <a:xfrm>
              <a:off x="3989961" y="891926"/>
              <a:ext cx="301534" cy="124531"/>
            </a:xfrm>
            <a:prstGeom prst="rect">
              <a:avLst/>
            </a:prstGeom>
            <a:solidFill>
              <a:srgbClr val="92D050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279C7E-357C-CE17-29B8-55F9EABD5821}"/>
                </a:ext>
              </a:extLst>
            </p:cNvPr>
            <p:cNvSpPr txBox="1"/>
            <p:nvPr/>
          </p:nvSpPr>
          <p:spPr>
            <a:xfrm>
              <a:off x="3938887" y="815430"/>
              <a:ext cx="533558" cy="277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800" dirty="0">
                  <a:solidFill>
                    <a:schemeClr val="bg1"/>
                  </a:solidFill>
                </a:rPr>
                <a:t>bee</a:t>
              </a:r>
              <a:endParaRPr lang="en-FR" sz="1100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616139D-79E8-DB71-BDE6-14C766109ED1}"/>
                </a:ext>
              </a:extLst>
            </p:cNvPr>
            <p:cNvSpPr/>
            <p:nvPr/>
          </p:nvSpPr>
          <p:spPr>
            <a:xfrm>
              <a:off x="4205666" y="2194382"/>
              <a:ext cx="572207" cy="523875"/>
            </a:xfrm>
            <a:prstGeom prst="rect">
              <a:avLst/>
            </a:prstGeom>
            <a:noFill/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24CBA5F-635B-AFBD-A65A-0D32A09ABBFF}"/>
                </a:ext>
              </a:extLst>
            </p:cNvPr>
            <p:cNvSpPr/>
            <p:nvPr/>
          </p:nvSpPr>
          <p:spPr>
            <a:xfrm>
              <a:off x="4581063" y="2065983"/>
              <a:ext cx="198059" cy="113215"/>
            </a:xfrm>
            <a:prstGeom prst="rect">
              <a:avLst/>
            </a:prstGeom>
            <a:solidFill>
              <a:srgbClr val="92D050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4FA50C-98D4-DA13-D9A2-9AFB496C34BF}"/>
                </a:ext>
              </a:extLst>
            </p:cNvPr>
            <p:cNvSpPr txBox="1"/>
            <p:nvPr/>
          </p:nvSpPr>
          <p:spPr>
            <a:xfrm>
              <a:off x="4457429" y="1983830"/>
              <a:ext cx="572207" cy="277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800" dirty="0">
                  <a:solidFill>
                    <a:schemeClr val="bg1"/>
                  </a:solidFill>
                </a:rPr>
                <a:t>bee</a:t>
              </a:r>
              <a:endParaRPr lang="en-FR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D6B816D7-A69B-D754-9838-2B607DAB1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005" y="2406598"/>
            <a:ext cx="4209250" cy="37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4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03D9FAC0-B77F-F396-B49F-9E8E8EE7C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F592F0-9BE3-F1F0-ED51-0DC47346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71" y="1405745"/>
            <a:ext cx="10174657" cy="462040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E1F9867-E360-89B2-23D9-12AB2D7C0515}"/>
              </a:ext>
            </a:extLst>
          </p:cNvPr>
          <p:cNvSpPr txBox="1">
            <a:spLocks/>
          </p:cNvSpPr>
          <p:nvPr/>
        </p:nvSpPr>
        <p:spPr>
          <a:xfrm>
            <a:off x="127458" y="318516"/>
            <a:ext cx="8575853" cy="83223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Construction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444116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997" r="14997"/>
          <a:stretch/>
        </p:blipFill>
        <p:spPr>
          <a:xfrm>
            <a:off x="4979586" y="0"/>
            <a:ext cx="7212414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719" y="177801"/>
            <a:ext cx="5274860" cy="1053824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u="sng" dirty="0"/>
              <a:t>Essais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062" y="1142724"/>
            <a:ext cx="4483523" cy="654049"/>
          </a:xfrm>
        </p:spPr>
        <p:txBody>
          <a:bodyPr rtlCol="0" anchor="t">
            <a:noAutofit/>
          </a:bodyPr>
          <a:lstStyle/>
          <a:p>
            <a:pPr rtl="0"/>
            <a:r>
              <a:rPr lang="fr-FR" sz="2400" dirty="0"/>
              <a:t>Bancs de tests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7D588ED-5D21-0FAD-A2C3-A57388BBE968}"/>
              </a:ext>
            </a:extLst>
          </p:cNvPr>
          <p:cNvSpPr txBox="1">
            <a:spLocks/>
          </p:cNvSpPr>
          <p:nvPr/>
        </p:nvSpPr>
        <p:spPr>
          <a:xfrm>
            <a:off x="10712410" y="6172200"/>
            <a:ext cx="775429" cy="45720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fr-FR" smtClean="0">
                <a:solidFill>
                  <a:schemeClr val="bg1">
                    <a:lumMod val="95000"/>
                  </a:schemeClr>
                </a:solidFill>
              </a:rPr>
              <a:pPr/>
              <a:t>15</a:t>
            </a:fld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 4" descr="Une image contenant logo&#10;&#10;Description générée automatiquement">
            <a:extLst>
              <a:ext uri="{FF2B5EF4-FFF2-40B4-BE49-F238E27FC236}">
                <a16:creationId xmlns:a16="http://schemas.microsoft.com/office/drawing/2014/main" id="{E4064C3E-C60E-B062-BC4E-358E7664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B181C68-B323-A7DA-95D3-3990EC14439C}"/>
              </a:ext>
            </a:extLst>
          </p:cNvPr>
          <p:cNvSpPr txBox="1">
            <a:spLocks/>
          </p:cNvSpPr>
          <p:nvPr/>
        </p:nvSpPr>
        <p:spPr>
          <a:xfrm>
            <a:off x="496062" y="1934699"/>
            <a:ext cx="7088069" cy="356016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Calibration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Performances </a:t>
            </a:r>
          </a:p>
        </p:txBody>
      </p:sp>
    </p:spTree>
    <p:extLst>
      <p:ext uri="{BB962C8B-B14F-4D97-AF65-F5344CB8AC3E}">
        <p14:creationId xmlns:p14="http://schemas.microsoft.com/office/powerpoint/2010/main" val="679743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’image 22" descr="Cultures, vertes et roses">
            <a:extLst>
              <a:ext uri="{FF2B5EF4-FFF2-40B4-BE49-F238E27FC236}">
                <a16:creationId xmlns:a16="http://schemas.microsoft.com/office/drawing/2014/main" id="{85F8DE3C-C55A-41E0-80E3-284DA96B97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113" y="0"/>
            <a:ext cx="7851775" cy="1239838"/>
          </a:xfr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16</a:t>
            </a:fld>
            <a:endParaRPr lang="fr-FR" dirty="0"/>
          </a:p>
        </p:txBody>
      </p:sp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03D9FAC0-B77F-F396-B49F-9E8E8EE7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78CF3A-C77F-41D2-8879-43D1043E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99" y="143346"/>
            <a:ext cx="9156784" cy="65903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Laser</a:t>
            </a:r>
          </a:p>
        </p:txBody>
      </p:sp>
      <p:pic>
        <p:nvPicPr>
          <p:cNvPr id="4" name="Image 3" descr="Une image contenant intérieur, sol&#10;&#10;Description générée automatiquement">
            <a:extLst>
              <a:ext uri="{FF2B5EF4-FFF2-40B4-BE49-F238E27FC236}">
                <a16:creationId xmlns:a16="http://schemas.microsoft.com/office/drawing/2014/main" id="{DE8F3BC8-D7C6-81FD-2C36-2B259D5B3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6" r="9414" b="6142"/>
          <a:stretch/>
        </p:blipFill>
        <p:spPr>
          <a:xfrm>
            <a:off x="633047" y="1957145"/>
            <a:ext cx="5462953" cy="3123447"/>
          </a:xfrm>
          <a:prstGeom prst="rect">
            <a:avLst/>
          </a:prstGeom>
        </p:spPr>
      </p:pic>
      <p:pic>
        <p:nvPicPr>
          <p:cNvPr id="7" name="Image 6" descr="Une image contenant insecte&#10;&#10;Description générée automatiquement">
            <a:extLst>
              <a:ext uri="{FF2B5EF4-FFF2-40B4-BE49-F238E27FC236}">
                <a16:creationId xmlns:a16="http://schemas.microsoft.com/office/drawing/2014/main" id="{BD7071D1-86C3-32D1-ECDC-5EFB0ADD91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6" b="7333"/>
          <a:stretch/>
        </p:blipFill>
        <p:spPr>
          <a:xfrm>
            <a:off x="7922312" y="1920786"/>
            <a:ext cx="2693377" cy="319616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B8D28CF7-440C-6DD1-26CF-CDBA7081CDE3}"/>
              </a:ext>
            </a:extLst>
          </p:cNvPr>
          <p:cNvSpPr txBox="1">
            <a:spLocks/>
          </p:cNvSpPr>
          <p:nvPr/>
        </p:nvSpPr>
        <p:spPr>
          <a:xfrm>
            <a:off x="1576311" y="5080592"/>
            <a:ext cx="3576424" cy="659030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375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Test du laser sur un cadavre de frelon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0D11E73-9CFA-7AEF-21C5-BC5EB0D3BAE4}"/>
              </a:ext>
            </a:extLst>
          </p:cNvPr>
          <p:cNvSpPr txBox="1">
            <a:spLocks/>
          </p:cNvSpPr>
          <p:nvPr/>
        </p:nvSpPr>
        <p:spPr>
          <a:xfrm>
            <a:off x="7480788" y="5048214"/>
            <a:ext cx="3576424" cy="65903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/>
              <a:t>Résultat du laser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4ACAD91-65E9-BF4F-5FC8-6966AA773781}"/>
              </a:ext>
            </a:extLst>
          </p:cNvPr>
          <p:cNvSpPr/>
          <p:nvPr/>
        </p:nvSpPr>
        <p:spPr>
          <a:xfrm>
            <a:off x="6316761" y="3270774"/>
            <a:ext cx="1389207" cy="41093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34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’image 22" descr="Cultures, vertes et roses">
            <a:extLst>
              <a:ext uri="{FF2B5EF4-FFF2-40B4-BE49-F238E27FC236}">
                <a16:creationId xmlns:a16="http://schemas.microsoft.com/office/drawing/2014/main" id="{85F8DE3C-C55A-41E0-80E3-284DA96B97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113" y="0"/>
            <a:ext cx="7851775" cy="1239838"/>
          </a:xfr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17</a:t>
            </a:fld>
            <a:endParaRPr lang="fr-FR" dirty="0"/>
          </a:p>
        </p:txBody>
      </p:sp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03D9FAC0-B77F-F396-B49F-9E8E8EE7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78CF3A-C77F-41D2-8879-43D1043E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7549"/>
            <a:ext cx="9156784" cy="65903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Moteur + Laser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3785D1-DDDC-9DDD-B10A-26F16AF4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72" b="16834"/>
          <a:stretch/>
        </p:blipFill>
        <p:spPr>
          <a:xfrm>
            <a:off x="393448" y="1793630"/>
            <a:ext cx="2497251" cy="35560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511521-5DB7-4E93-CFAD-20D5E440B0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75" b="16930"/>
          <a:stretch/>
        </p:blipFill>
        <p:spPr>
          <a:xfrm>
            <a:off x="4479676" y="1793630"/>
            <a:ext cx="2497251" cy="355600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9B4300F-C0D1-4EC7-A122-0E0AAB521948}"/>
              </a:ext>
            </a:extLst>
          </p:cNvPr>
          <p:cNvSpPr/>
          <p:nvPr/>
        </p:nvSpPr>
        <p:spPr>
          <a:xfrm>
            <a:off x="2964735" y="3258387"/>
            <a:ext cx="1389207" cy="41093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CD3C18D-CE1D-0093-AC1F-419566A5DDD0}"/>
              </a:ext>
            </a:extLst>
          </p:cNvPr>
          <p:cNvSpPr txBox="1">
            <a:spLocks/>
          </p:cNvSpPr>
          <p:nvPr/>
        </p:nvSpPr>
        <p:spPr>
          <a:xfrm>
            <a:off x="1871126" y="3669322"/>
            <a:ext cx="3576424" cy="109352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/>
              <a:t>Mouvement</a:t>
            </a:r>
          </a:p>
          <a:p>
            <a:pPr algn="ctr"/>
            <a:r>
              <a:rPr lang="fr-FR" sz="1200" dirty="0"/>
              <a:t>Des</a:t>
            </a:r>
          </a:p>
          <a:p>
            <a:pPr algn="ctr"/>
            <a:r>
              <a:rPr lang="fr-FR" sz="1200" dirty="0"/>
              <a:t>Moteurs</a:t>
            </a:r>
          </a:p>
          <a:p>
            <a:pPr algn="ctr"/>
            <a:r>
              <a:rPr lang="fr-FR" sz="1200" dirty="0"/>
              <a:t>(Vertical)</a:t>
            </a:r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C9E23C-38F9-E237-DA64-92EDCF3187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079" b="16353"/>
          <a:stretch/>
        </p:blipFill>
        <p:spPr>
          <a:xfrm>
            <a:off x="8832090" y="1793628"/>
            <a:ext cx="2505892" cy="3556001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BD81FC4-7300-205E-456A-EE3BFD0F1942}"/>
              </a:ext>
            </a:extLst>
          </p:cNvPr>
          <p:cNvSpPr/>
          <p:nvPr/>
        </p:nvSpPr>
        <p:spPr>
          <a:xfrm>
            <a:off x="7230762" y="3305278"/>
            <a:ext cx="1389207" cy="41093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07C650E-B1CD-50F1-DA97-C3271DBED4D2}"/>
              </a:ext>
            </a:extLst>
          </p:cNvPr>
          <p:cNvSpPr txBox="1">
            <a:spLocks/>
          </p:cNvSpPr>
          <p:nvPr/>
        </p:nvSpPr>
        <p:spPr>
          <a:xfrm>
            <a:off x="6137153" y="3716213"/>
            <a:ext cx="3576424" cy="109352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/>
              <a:t>Mouvement</a:t>
            </a:r>
          </a:p>
          <a:p>
            <a:pPr algn="ctr"/>
            <a:r>
              <a:rPr lang="fr-FR" sz="1200" dirty="0"/>
              <a:t>Des</a:t>
            </a:r>
          </a:p>
          <a:p>
            <a:pPr algn="ctr"/>
            <a:r>
              <a:rPr lang="fr-FR" sz="1200" dirty="0"/>
              <a:t>Moteurs</a:t>
            </a:r>
          </a:p>
          <a:p>
            <a:pPr algn="ctr"/>
            <a:r>
              <a:rPr lang="fr-FR" sz="1200" dirty="0"/>
              <a:t>(Horizontal)</a:t>
            </a:r>
          </a:p>
        </p:txBody>
      </p:sp>
    </p:spTree>
    <p:extLst>
      <p:ext uri="{BB962C8B-B14F-4D97-AF65-F5344CB8AC3E}">
        <p14:creationId xmlns:p14="http://schemas.microsoft.com/office/powerpoint/2010/main" val="170596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72" y="953508"/>
            <a:ext cx="7134415" cy="836195"/>
          </a:xfrm>
        </p:spPr>
        <p:txBody>
          <a:bodyPr rtlCol="0" anchor="b">
            <a:normAutofit/>
          </a:bodyPr>
          <a:lstStyle/>
          <a:p>
            <a:pPr rtl="0"/>
            <a:r>
              <a:rPr lang="fr-FR" u="sng" dirty="0"/>
              <a:t>Conclusion</a:t>
            </a:r>
          </a:p>
        </p:txBody>
      </p:sp>
      <p:pic>
        <p:nvPicPr>
          <p:cNvPr id="21" name="Espace réservé d’image 20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477" r="12477"/>
          <a:stretch/>
        </p:blipFill>
        <p:spPr/>
      </p:pic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028" b="2028"/>
          <a:stretch/>
        </p:blipFill>
        <p:spPr/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18</a:t>
            </a:fld>
            <a:endParaRPr lang="fr-FR" dirty="0"/>
          </a:p>
        </p:txBody>
      </p:sp>
      <p:pic>
        <p:nvPicPr>
          <p:cNvPr id="4" name="Image 3" descr="Une image contenant logo&#10;&#10;Description générée automatiquement">
            <a:extLst>
              <a:ext uri="{FF2B5EF4-FFF2-40B4-BE49-F238E27FC236}">
                <a16:creationId xmlns:a16="http://schemas.microsoft.com/office/drawing/2014/main" id="{9203725D-A96F-D405-BA69-AADBE9EB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7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545" y="403058"/>
            <a:ext cx="4632891" cy="695216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dirty="0"/>
              <a:t>Merci</a:t>
            </a:r>
          </a:p>
        </p:txBody>
      </p:sp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913ABB5F-0386-46D2-984D-F772DEC67B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380397" y="4570"/>
            <a:ext cx="3084612" cy="3481579"/>
          </a:xfrm>
        </p:spPr>
      </p:pic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A691FEAE-FE9B-4F51-8E02-402437FA3B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9512300" y="0"/>
            <a:ext cx="2679700" cy="3483864"/>
          </a:xfrm>
        </p:spPr>
      </p:pic>
      <p:pic>
        <p:nvPicPr>
          <p:cNvPr id="14" name="Espace réservé d’image 13">
            <a:extLst>
              <a:ext uri="{FF2B5EF4-FFF2-40B4-BE49-F238E27FC236}">
                <a16:creationId xmlns:a16="http://schemas.microsoft.com/office/drawing/2014/main" id="{8706E96D-2B8F-45D1-8BDA-C66A1827E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/>
        </p:blipFill>
        <p:spPr>
          <a:xfrm>
            <a:off x="6382115" y="3531870"/>
            <a:ext cx="3084612" cy="3326130"/>
          </a:xfrm>
        </p:spPr>
      </p:pic>
      <p:pic>
        <p:nvPicPr>
          <p:cNvPr id="18" name="Espace réservé d’image 17">
            <a:extLst>
              <a:ext uri="{FF2B5EF4-FFF2-40B4-BE49-F238E27FC236}">
                <a16:creationId xmlns:a16="http://schemas.microsoft.com/office/drawing/2014/main" id="{26421B3B-62C4-436B-9D85-8D6D4E337D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/>
          <a:stretch/>
        </p:blipFill>
        <p:spPr>
          <a:xfrm>
            <a:off x="9534858" y="3531870"/>
            <a:ext cx="2679700" cy="3326130"/>
          </a:xfrm>
        </p:spPr>
      </p:pic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547D40C6-87B1-48BA-A5F4-713A846F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19</a:t>
            </a:fld>
            <a:endParaRPr lang="fr-FR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3E051F9F-08F5-E269-5573-73EFE4969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606" y="3111226"/>
            <a:ext cx="4278738" cy="625668"/>
          </a:xfrm>
        </p:spPr>
        <p:txBody>
          <a:bodyPr/>
          <a:lstStyle/>
          <a:p>
            <a:r>
              <a:rPr lang="fr-FR" dirty="0"/>
              <a:t>Questions ? </a:t>
            </a:r>
          </a:p>
        </p:txBody>
      </p:sp>
      <p:pic>
        <p:nvPicPr>
          <p:cNvPr id="7" name="Image 6" descr="Une image contenant logo&#10;&#10;Description générée automatiquement">
            <a:extLst>
              <a:ext uri="{FF2B5EF4-FFF2-40B4-BE49-F238E27FC236}">
                <a16:creationId xmlns:a16="http://schemas.microsoft.com/office/drawing/2014/main" id="{DA22BD53-835A-2D10-1F94-FBEF56D0E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52" y="457543"/>
            <a:ext cx="7134415" cy="775693"/>
          </a:xfrm>
        </p:spPr>
        <p:txBody>
          <a:bodyPr rtlCol="0" anchor="b">
            <a:noAutofit/>
          </a:bodyPr>
          <a:lstStyle/>
          <a:p>
            <a:pPr rtl="0"/>
            <a:r>
              <a:rPr lang="fr-FR" sz="5400" u="sng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246" y="1849608"/>
            <a:ext cx="7088069" cy="3560169"/>
          </a:xfrm>
        </p:spPr>
        <p:txBody>
          <a:bodyPr rtlCol="0">
            <a:normAutofit/>
          </a:bodyPr>
          <a:lstStyle/>
          <a:p>
            <a:pPr marL="342900" indent="-342900" rtl="0">
              <a:buFont typeface="+mj-lt"/>
              <a:buAutoNum type="arabicPeriod"/>
            </a:pPr>
            <a:r>
              <a:rPr lang="fr-FR" sz="2400" dirty="0"/>
              <a:t>Introduction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2400" dirty="0"/>
              <a:t>Hardware 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2400" dirty="0"/>
              <a:t>Software 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2400" dirty="0"/>
              <a:t>Essais 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2400" dirty="0"/>
              <a:t>Conclusion</a:t>
            </a:r>
          </a:p>
        </p:txBody>
      </p:sp>
      <p:pic>
        <p:nvPicPr>
          <p:cNvPr id="21" name="Espace réservé d’image 20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477" r="12477"/>
          <a:stretch/>
        </p:blipFill>
        <p:spPr/>
      </p:pic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028" b="2028"/>
          <a:stretch/>
        </p:blipFill>
        <p:spPr/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4" name="Image 3" descr="Une image contenant logo&#10;&#10;Description générée automatiquement">
            <a:extLst>
              <a:ext uri="{FF2B5EF4-FFF2-40B4-BE49-F238E27FC236}">
                <a16:creationId xmlns:a16="http://schemas.microsoft.com/office/drawing/2014/main" id="{9203725D-A96F-D405-BA69-AADBE9EB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422" r="20422"/>
          <a:stretch/>
        </p:blipFill>
        <p:spPr>
          <a:xfrm>
            <a:off x="4979586" y="0"/>
            <a:ext cx="7212414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46" y="372396"/>
            <a:ext cx="7142988" cy="1091924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u="sng" dirty="0"/>
              <a:t>Introduction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7D588ED-5D21-0FAD-A2C3-A57388BBE968}"/>
              </a:ext>
            </a:extLst>
          </p:cNvPr>
          <p:cNvSpPr txBox="1">
            <a:spLocks/>
          </p:cNvSpPr>
          <p:nvPr/>
        </p:nvSpPr>
        <p:spPr>
          <a:xfrm>
            <a:off x="10712410" y="6172200"/>
            <a:ext cx="775429" cy="45720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fr-FR" smtClean="0">
                <a:solidFill>
                  <a:schemeClr val="bg1">
                    <a:lumMod val="95000"/>
                  </a:schemeClr>
                </a:solidFill>
              </a:rPr>
              <a:pPr/>
              <a:t>3</a:t>
            </a:fld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 4" descr="Une image contenant logo&#10;&#10;Description générée automatiquement">
            <a:extLst>
              <a:ext uri="{FF2B5EF4-FFF2-40B4-BE49-F238E27FC236}">
                <a16:creationId xmlns:a16="http://schemas.microsoft.com/office/drawing/2014/main" id="{E4064C3E-C60E-B062-BC4E-358E7664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7" name="Sous-titre 6">
            <a:extLst>
              <a:ext uri="{FF2B5EF4-FFF2-40B4-BE49-F238E27FC236}">
                <a16:creationId xmlns:a16="http://schemas.microsoft.com/office/drawing/2014/main" id="{D544478C-97A5-D941-69FA-4D661B0A5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246" y="1955248"/>
            <a:ext cx="5885688" cy="26739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Envahissement de la France en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12M€ destruction / 300M€ piégeage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30% des ruches détruites dans les AM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Pas de prédateur naturel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Dispositif intelligent et autonome de destruction</a:t>
            </a:r>
          </a:p>
        </p:txBody>
      </p:sp>
    </p:spTree>
    <p:extLst>
      <p:ext uri="{BB962C8B-B14F-4D97-AF65-F5344CB8AC3E}">
        <p14:creationId xmlns:p14="http://schemas.microsoft.com/office/powerpoint/2010/main" val="341628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997" r="14997"/>
          <a:stretch/>
        </p:blipFill>
        <p:spPr>
          <a:xfrm>
            <a:off x="4979586" y="0"/>
            <a:ext cx="7212414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719" y="177801"/>
            <a:ext cx="5274860" cy="1053824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fr-FR" u="sng" dirty="0"/>
              <a:t>Hardware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063" y="1142724"/>
            <a:ext cx="3028188" cy="654049"/>
          </a:xfrm>
        </p:spPr>
        <p:txBody>
          <a:bodyPr rtlCol="0" anchor="t"/>
          <a:lstStyle/>
          <a:p>
            <a:pPr rtl="0"/>
            <a:r>
              <a:rPr lang="fr-FR" dirty="0"/>
              <a:t>Choix des composants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7D588ED-5D21-0FAD-A2C3-A57388BBE968}"/>
              </a:ext>
            </a:extLst>
          </p:cNvPr>
          <p:cNvSpPr txBox="1">
            <a:spLocks/>
          </p:cNvSpPr>
          <p:nvPr/>
        </p:nvSpPr>
        <p:spPr>
          <a:xfrm>
            <a:off x="10712410" y="6172200"/>
            <a:ext cx="775429" cy="45720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fr-FR" smtClean="0">
                <a:solidFill>
                  <a:schemeClr val="bg1">
                    <a:lumMod val="95000"/>
                  </a:schemeClr>
                </a:solidFill>
              </a:rPr>
              <a:pPr/>
              <a:t>4</a:t>
            </a:fld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 4" descr="Une image contenant logo&#10;&#10;Description générée automatiquement">
            <a:extLst>
              <a:ext uri="{FF2B5EF4-FFF2-40B4-BE49-F238E27FC236}">
                <a16:creationId xmlns:a16="http://schemas.microsoft.com/office/drawing/2014/main" id="{E4064C3E-C60E-B062-BC4E-358E7664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B181C68-B323-A7DA-95D3-3990EC14439C}"/>
              </a:ext>
            </a:extLst>
          </p:cNvPr>
          <p:cNvSpPr txBox="1">
            <a:spLocks/>
          </p:cNvSpPr>
          <p:nvPr/>
        </p:nvSpPr>
        <p:spPr>
          <a:xfrm>
            <a:off x="496063" y="1697279"/>
            <a:ext cx="7088069" cy="356016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Microcontrôleur ESP32-WROVER CAM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Contrôleur PWM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Convertisseur Analogique Numérique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Module SD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Moteurs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Laser</a:t>
            </a:r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’image 22" descr="Cultures, vertes et roses">
            <a:extLst>
              <a:ext uri="{FF2B5EF4-FFF2-40B4-BE49-F238E27FC236}">
                <a16:creationId xmlns:a16="http://schemas.microsoft.com/office/drawing/2014/main" id="{85F8DE3C-C55A-41E0-80E3-284DA96B97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113" y="0"/>
            <a:ext cx="7851775" cy="1239838"/>
          </a:xfr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03D9FAC0-B77F-F396-B49F-9E8E8EE7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214B656-27E6-93A7-3702-3409B0AA0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566" y="877799"/>
            <a:ext cx="7031496" cy="52944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78CF3A-C77F-41D2-8879-43D1043E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6" y="126636"/>
            <a:ext cx="9156784" cy="711139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ESP-32 WROVER CAM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5AD090-2173-59CE-4FC0-69B65C0069DF}"/>
              </a:ext>
            </a:extLst>
          </p:cNvPr>
          <p:cNvSpPr/>
          <p:nvPr/>
        </p:nvSpPr>
        <p:spPr>
          <a:xfrm>
            <a:off x="2478505" y="2020214"/>
            <a:ext cx="902368" cy="9444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31819-E419-D406-5091-842CBEFEE8DE}"/>
              </a:ext>
            </a:extLst>
          </p:cNvPr>
          <p:cNvSpPr/>
          <p:nvPr/>
        </p:nvSpPr>
        <p:spPr>
          <a:xfrm>
            <a:off x="2503164" y="3427743"/>
            <a:ext cx="1202562" cy="194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31DA572-1231-E50C-3B99-AC7AD7791D59}"/>
              </a:ext>
            </a:extLst>
          </p:cNvPr>
          <p:cNvSpPr txBox="1"/>
          <p:nvPr/>
        </p:nvSpPr>
        <p:spPr>
          <a:xfrm>
            <a:off x="10982" y="2330144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Réservés caméra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8914F2-F2DD-9852-4961-8218E169E792}"/>
              </a:ext>
            </a:extLst>
          </p:cNvPr>
          <p:cNvSpPr/>
          <p:nvPr/>
        </p:nvSpPr>
        <p:spPr>
          <a:xfrm>
            <a:off x="2503164" y="3668747"/>
            <a:ext cx="1202562" cy="4383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25618A0-C0B9-382A-2677-132E616A2220}"/>
              </a:ext>
            </a:extLst>
          </p:cNvPr>
          <p:cNvSpPr txBox="1"/>
          <p:nvPr/>
        </p:nvSpPr>
        <p:spPr>
          <a:xfrm>
            <a:off x="192789" y="406530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C000"/>
                </a:solidFill>
              </a:rPr>
              <a:t>Bus i2c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5B1CE-B08D-3F01-B1B8-B50D9B12638D}"/>
              </a:ext>
            </a:extLst>
          </p:cNvPr>
          <p:cNvSpPr/>
          <p:nvPr/>
        </p:nvSpPr>
        <p:spPr>
          <a:xfrm>
            <a:off x="8123319" y="1605124"/>
            <a:ext cx="1153027" cy="469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11BEF9-F7AD-D9A2-305C-3CB7944BE76A}"/>
              </a:ext>
            </a:extLst>
          </p:cNvPr>
          <p:cNvSpPr/>
          <p:nvPr/>
        </p:nvSpPr>
        <p:spPr>
          <a:xfrm>
            <a:off x="8123318" y="2900523"/>
            <a:ext cx="1153027" cy="802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D148E5-8F1B-CEC8-8EC9-308F0BDA3B4A}"/>
              </a:ext>
            </a:extLst>
          </p:cNvPr>
          <p:cNvSpPr/>
          <p:nvPr/>
        </p:nvSpPr>
        <p:spPr>
          <a:xfrm>
            <a:off x="8123318" y="4072594"/>
            <a:ext cx="1153027" cy="251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B9120-0900-4DC2-121B-C7AD84CACAAB}"/>
              </a:ext>
            </a:extLst>
          </p:cNvPr>
          <p:cNvSpPr/>
          <p:nvPr/>
        </p:nvSpPr>
        <p:spPr>
          <a:xfrm>
            <a:off x="2478505" y="2982741"/>
            <a:ext cx="902368" cy="43836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445A8-4A8A-4C61-4799-BD1CCC6A46E2}"/>
              </a:ext>
            </a:extLst>
          </p:cNvPr>
          <p:cNvSpPr/>
          <p:nvPr/>
        </p:nvSpPr>
        <p:spPr>
          <a:xfrm>
            <a:off x="2499153" y="4121061"/>
            <a:ext cx="902368" cy="20320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F09B8A-0C27-92F2-019C-06E79ECF2801}"/>
              </a:ext>
            </a:extLst>
          </p:cNvPr>
          <p:cNvSpPr/>
          <p:nvPr/>
        </p:nvSpPr>
        <p:spPr>
          <a:xfrm>
            <a:off x="2499153" y="4763415"/>
            <a:ext cx="902368" cy="24685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2BCE16-7910-D350-0F28-D4F118FACCD0}"/>
              </a:ext>
            </a:extLst>
          </p:cNvPr>
          <p:cNvSpPr txBox="1"/>
          <p:nvPr/>
        </p:nvSpPr>
        <p:spPr>
          <a:xfrm>
            <a:off x="192789" y="3429000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Bus SPI</a:t>
            </a:r>
          </a:p>
        </p:txBody>
      </p:sp>
    </p:spTree>
    <p:extLst>
      <p:ext uri="{BB962C8B-B14F-4D97-AF65-F5344CB8AC3E}">
        <p14:creationId xmlns:p14="http://schemas.microsoft.com/office/powerpoint/2010/main" val="29054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’image 22" descr="Cultures, vertes et roses">
            <a:extLst>
              <a:ext uri="{FF2B5EF4-FFF2-40B4-BE49-F238E27FC236}">
                <a16:creationId xmlns:a16="http://schemas.microsoft.com/office/drawing/2014/main" id="{85F8DE3C-C55A-41E0-80E3-284DA96B97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113" y="0"/>
            <a:ext cx="7851775" cy="1239838"/>
          </a:xfr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03D9FAC0-B77F-F396-B49F-9E8E8EE7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78CF3A-C77F-41D2-8879-43D1043E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99" y="143346"/>
            <a:ext cx="9156784" cy="65903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Schéma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A94B16C-31DB-8013-6892-9999B003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331" y="143346"/>
            <a:ext cx="9076793" cy="63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’image 22" descr="Cultures, vertes et roses">
            <a:extLst>
              <a:ext uri="{FF2B5EF4-FFF2-40B4-BE49-F238E27FC236}">
                <a16:creationId xmlns:a16="http://schemas.microsoft.com/office/drawing/2014/main" id="{85F8DE3C-C55A-41E0-80E3-284DA96B97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113" y="0"/>
            <a:ext cx="7851775" cy="1239838"/>
          </a:xfr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03D9FAC0-B77F-F396-B49F-9E8E8EE7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78CF3A-C77F-41D2-8879-43D1043E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99" y="143346"/>
            <a:ext cx="9156784" cy="65903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Design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122C9B-24D0-D189-78C6-502DB233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8" y="228600"/>
            <a:ext cx="9101173" cy="60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9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’image 22" descr="Cultures, vertes et roses">
            <a:extLst>
              <a:ext uri="{FF2B5EF4-FFF2-40B4-BE49-F238E27FC236}">
                <a16:creationId xmlns:a16="http://schemas.microsoft.com/office/drawing/2014/main" id="{85F8DE3C-C55A-41E0-80E3-284DA96B97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113" y="0"/>
            <a:ext cx="7851775" cy="1239838"/>
          </a:xfr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03D9FAC0-B77F-F396-B49F-9E8E8EE7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78CF3A-C77F-41D2-8879-43D1043E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99" y="143346"/>
            <a:ext cx="9156784" cy="65903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Vue 3D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3A3AD7-42E4-4AF6-9FEA-75325809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950" y="653279"/>
            <a:ext cx="9400100" cy="57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’image 22" descr="Cultures, vertes et roses">
            <a:extLst>
              <a:ext uri="{FF2B5EF4-FFF2-40B4-BE49-F238E27FC236}">
                <a16:creationId xmlns:a16="http://schemas.microsoft.com/office/drawing/2014/main" id="{85F8DE3C-C55A-41E0-80E3-284DA96B97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113" y="0"/>
            <a:ext cx="7851775" cy="1239838"/>
          </a:xfrm>
        </p:spPr>
      </p:pic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03D9FAC0-B77F-F396-B49F-9E8E8EE7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" y="6026150"/>
            <a:ext cx="1026798" cy="6540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78CF3A-C77F-41D2-8879-43D1043E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48" y="569324"/>
            <a:ext cx="9156784" cy="65903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u="sng" dirty="0"/>
              <a:t>Laser</a:t>
            </a:r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7B7B144E-E991-6949-6F1D-3CDD89CA0DAE}"/>
              </a:ext>
            </a:extLst>
          </p:cNvPr>
          <p:cNvSpPr/>
          <p:nvPr/>
        </p:nvSpPr>
        <p:spPr>
          <a:xfrm rot="10800000">
            <a:off x="4503685" y="2788721"/>
            <a:ext cx="1031631" cy="2508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016E36AF-EC8A-3D73-124F-0FA4C7F7E894}"/>
              </a:ext>
            </a:extLst>
          </p:cNvPr>
          <p:cNvSpPr/>
          <p:nvPr/>
        </p:nvSpPr>
        <p:spPr>
          <a:xfrm rot="16200000">
            <a:off x="7650059" y="3078679"/>
            <a:ext cx="1031631" cy="2508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DF620A4B-6E22-F44B-E393-6D6745701409}"/>
              </a:ext>
            </a:extLst>
          </p:cNvPr>
          <p:cNvSpPr/>
          <p:nvPr/>
        </p:nvSpPr>
        <p:spPr>
          <a:xfrm rot="5400000">
            <a:off x="7130336" y="3078679"/>
            <a:ext cx="1031631" cy="2508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30AFF453-4D3B-D9CF-A65E-A5A4096B2607}"/>
              </a:ext>
            </a:extLst>
          </p:cNvPr>
          <p:cNvSpPr/>
          <p:nvPr/>
        </p:nvSpPr>
        <p:spPr>
          <a:xfrm>
            <a:off x="4503685" y="3304537"/>
            <a:ext cx="1031631" cy="2508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D2E43C1-6C45-420A-AB0F-2ABC9071E8D5}"/>
              </a:ext>
            </a:extLst>
          </p:cNvPr>
          <p:cNvSpPr txBox="1">
            <a:spLocks/>
          </p:cNvSpPr>
          <p:nvPr/>
        </p:nvSpPr>
        <p:spPr>
          <a:xfrm>
            <a:off x="2677590" y="3976954"/>
            <a:ext cx="4683819" cy="659030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Vertical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A22575-CE01-D672-2E70-D72F4623FD95}"/>
              </a:ext>
            </a:extLst>
          </p:cNvPr>
          <p:cNvSpPr txBox="1">
            <a:spLocks/>
          </p:cNvSpPr>
          <p:nvPr/>
        </p:nvSpPr>
        <p:spPr>
          <a:xfrm>
            <a:off x="5580187" y="3285247"/>
            <a:ext cx="4683819" cy="659030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Horizontal</a:t>
            </a:r>
          </a:p>
        </p:txBody>
      </p:sp>
      <p:pic>
        <p:nvPicPr>
          <p:cNvPr id="5" name="Image 4" descr="Une image contenant outil&#10;&#10;Description générée automatiquement">
            <a:extLst>
              <a:ext uri="{FF2B5EF4-FFF2-40B4-BE49-F238E27FC236}">
                <a16:creationId xmlns:a16="http://schemas.microsoft.com/office/drawing/2014/main" id="{49B906DC-4264-F5DF-A002-94B6A2BD2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006" y="101535"/>
            <a:ext cx="1837149" cy="1837149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D289AA-E83E-C973-6A30-1975A5D620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99" b="29296"/>
          <a:stretch/>
        </p:blipFill>
        <p:spPr>
          <a:xfrm>
            <a:off x="14805" y="1201187"/>
            <a:ext cx="3168763" cy="2647532"/>
          </a:xfrm>
          <a:prstGeom prst="rect">
            <a:avLst/>
          </a:prstGeom>
        </p:spPr>
      </p:pic>
      <p:pic>
        <p:nvPicPr>
          <p:cNvPr id="17" name="Image 16" descr="Une image contenant outil&#10;&#10;Description générée automatiquement">
            <a:extLst>
              <a:ext uri="{FF2B5EF4-FFF2-40B4-BE49-F238E27FC236}">
                <a16:creationId xmlns:a16="http://schemas.microsoft.com/office/drawing/2014/main" id="{68AABEBC-4881-BE79-5A75-E54B299B9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410" y="1366399"/>
            <a:ext cx="1837149" cy="1837149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55F4CB4B-D68B-E336-3872-F30BF9F38F81}"/>
              </a:ext>
            </a:extLst>
          </p:cNvPr>
          <p:cNvSpPr txBox="1">
            <a:spLocks/>
          </p:cNvSpPr>
          <p:nvPr/>
        </p:nvSpPr>
        <p:spPr>
          <a:xfrm>
            <a:off x="8492367" y="690595"/>
            <a:ext cx="9156784" cy="659030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Moteurs</a:t>
            </a:r>
          </a:p>
        </p:txBody>
      </p:sp>
    </p:spTree>
    <p:extLst>
      <p:ext uri="{BB962C8B-B14F-4D97-AF65-F5344CB8AC3E}">
        <p14:creationId xmlns:p14="http://schemas.microsoft.com/office/powerpoint/2010/main" val="205425571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49.tgt.Office_50301290_TF22750164_Win32_OJ112196140.potx" id="{8F1D603B-9B31-488B-87F5-7E86B2C710FF}" vid="{940995F1-11E0-45FB-9240-F4CC6514151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Lignes d’esquisse</Template>
  <TotalTime>1866</TotalTime>
  <Words>257</Words>
  <Application>Microsoft Macintosh PowerPoint</Application>
  <PresentationFormat>Grand écran</PresentationFormat>
  <Paragraphs>111</Paragraphs>
  <Slides>19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Meiryo</vt:lpstr>
      <vt:lpstr>Arial</vt:lpstr>
      <vt:lpstr>Calibri</vt:lpstr>
      <vt:lpstr>Corbel</vt:lpstr>
      <vt:lpstr>SketchLinesVTI</vt:lpstr>
      <vt:lpstr>Hornet Killer</vt:lpstr>
      <vt:lpstr>Sommaire</vt:lpstr>
      <vt:lpstr>Introduction</vt:lpstr>
      <vt:lpstr>Hardware</vt:lpstr>
      <vt:lpstr>ESP-32 WROVER CAM</vt:lpstr>
      <vt:lpstr>Schéma</vt:lpstr>
      <vt:lpstr>Design</vt:lpstr>
      <vt:lpstr>Vue 3D</vt:lpstr>
      <vt:lpstr>Laser</vt:lpstr>
      <vt:lpstr>Software</vt:lpstr>
      <vt:lpstr>Programme test du design</vt:lpstr>
      <vt:lpstr>Présentation PowerPoint</vt:lpstr>
      <vt:lpstr>Génération d’images</vt:lpstr>
      <vt:lpstr>Présentation PowerPoint</vt:lpstr>
      <vt:lpstr>Essais</vt:lpstr>
      <vt:lpstr>Laser</vt:lpstr>
      <vt:lpstr>Moteur + Laser</vt:lpstr>
      <vt:lpstr>Conclusion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Hornet Killer</dc:title>
  <dc:creator>Julien Sicot</dc:creator>
  <cp:lastModifiedBy>Ugo Martino</cp:lastModifiedBy>
  <cp:revision>9</cp:revision>
  <dcterms:created xsi:type="dcterms:W3CDTF">2023-04-23T18:12:36Z</dcterms:created>
  <dcterms:modified xsi:type="dcterms:W3CDTF">2023-04-27T09:19:47Z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